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"/>
  </p:notesMasterIdLst>
  <p:sldIdLst>
    <p:sldId id="374" r:id="rId2"/>
    <p:sldId id="375" r:id="rId3"/>
    <p:sldId id="369" r:id="rId4"/>
    <p:sldId id="372" r:id="rId5"/>
    <p:sldId id="373" r:id="rId6"/>
    <p:sldId id="376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20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66" autoAdjust="0"/>
    <p:restoredTop sz="99858" autoAdjust="0"/>
  </p:normalViewPr>
  <p:slideViewPr>
    <p:cSldViewPr>
      <p:cViewPr>
        <p:scale>
          <a:sx n="101" d="100"/>
          <a:sy n="101" d="100"/>
        </p:scale>
        <p:origin x="-95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722382-0B86-4B2A-9CA9-7AF16965EA30}" type="datetimeFigureOut">
              <a:rPr lang="en-GB" smtClean="0"/>
              <a:pPr/>
              <a:t>05/23/2016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243942-6E4F-438B-BC18-A4E2FCB7AC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2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848600" cy="661913"/>
          </a:xfrm>
        </p:spPr>
        <p:txBody>
          <a:bodyPr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16656" y="6320051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6E6A81A6-59BA-4E8F-870C-6FC4B05230E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67544" y="6309320"/>
            <a:ext cx="822811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328592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32859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16656" y="6320051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6E6A81A6-59BA-4E8F-870C-6FC4B05230E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67544" y="6309320"/>
            <a:ext cx="822811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16656" y="6320051"/>
            <a:ext cx="1066800" cy="329184"/>
          </a:xfrm>
        </p:spPr>
        <p:txBody>
          <a:bodyPr/>
          <a:lstStyle>
            <a:lvl1pPr algn="r">
              <a:defRPr/>
            </a:lvl1pPr>
          </a:lstStyle>
          <a:p>
            <a:fld id="{6E6A81A6-59BA-4E8F-870C-6FC4B05230E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67544" y="6309320"/>
            <a:ext cx="822811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E6A81A6-59BA-4E8F-870C-6FC4B05230E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1845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1845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E6A81A6-59BA-4E8F-870C-6FC4B05230E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67544" y="6309320"/>
            <a:ext cx="822811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484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6840"/>
            <a:ext cx="3931920" cy="4610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86484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626840"/>
            <a:ext cx="3931920" cy="4610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81A6-59BA-4E8F-870C-6FC4B05230E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572000" y="880080"/>
            <a:ext cx="794" cy="535723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E6A81A6-59BA-4E8F-870C-6FC4B05230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E6A81A6-59BA-4E8F-870C-6FC4B05230E9}" type="slidenum">
              <a:rPr lang="en-GB" smtClean="0"/>
              <a:pPr algn="r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792080"/>
            <a:ext cx="5715000" cy="54452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1067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81A6-59BA-4E8F-870C-6FC4B05230E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776598" y="792080"/>
            <a:ext cx="0" cy="544523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327103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1090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E6A81A6-59BA-4E8F-870C-6FC4B05230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60648"/>
            <a:ext cx="656307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84" y="6309320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632005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 algn="r"/>
            <a:fld id="{6E6A81A6-59BA-4E8F-870C-6FC4B05230E9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8434" name="Picture 2" descr="New logo TISCO_Origina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68" y="32904"/>
            <a:ext cx="67207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81A6-59BA-4E8F-870C-6FC4B05230E9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7427"/>
            <a:ext cx="8784976" cy="65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81A6-59BA-4E8F-870C-6FC4B05230E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832529" cy="66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81A6-59BA-4E8F-870C-6FC4B05230E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39912"/>
            <a:ext cx="8019016" cy="46213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1" y="260648"/>
            <a:ext cx="6995119" cy="504056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th-TH" b="1" dirty="0" smtClean="0"/>
              <a:t>ภาพรวมการจัดสรรเงินลงทุนของกองทุนสำรองเลี้ยงชีพ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762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81A6-59BA-4E8F-870C-6FC4B05230E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260648"/>
            <a:ext cx="7139135" cy="504056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th-TH" b="1" dirty="0" smtClean="0"/>
              <a:t>ภาพรวมการจัดสรรเงินลงทุนของกองทุนสำรองเลี้ยงชีพ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01" y="784888"/>
            <a:ext cx="6755343" cy="405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7267575" cy="15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27584" y="6334387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u="sng" dirty="0"/>
              <a:t>ที่มาของข้อมูล: บริษัทจัดการกองทุน</a:t>
            </a:r>
          </a:p>
        </p:txBody>
      </p:sp>
    </p:spTree>
    <p:extLst>
      <p:ext uri="{BB962C8B-B14F-4D97-AF65-F5344CB8AC3E}">
        <p14:creationId xmlns:p14="http://schemas.microsoft.com/office/powerpoint/2010/main" val="30286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81A6-59BA-4E8F-870C-6FC4B05230E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476672"/>
            <a:ext cx="7139135" cy="504056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th-TH" b="1" dirty="0" smtClean="0"/>
              <a:t>ภาพรวมการจัดสรรเงินลงทุนของกองทุนสำรองเลี้ยงชีพ</a:t>
            </a:r>
            <a:endParaRPr lang="en-GB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199058"/>
              </p:ext>
            </p:extLst>
          </p:nvPr>
        </p:nvGraphicFramePr>
        <p:xfrm>
          <a:off x="683568" y="1484784"/>
          <a:ext cx="8070591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3" imgW="7267766" imgH="1685782" progId="Excel.Sheet.8">
                  <p:embed/>
                </p:oleObj>
              </mc:Choice>
              <mc:Fallback>
                <p:oleObj name="Worksheet" r:id="rId3" imgW="7267766" imgH="168578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484784"/>
                        <a:ext cx="8070591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11560" y="3491716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u="sng" dirty="0"/>
              <a:t>ที่มาของข้อมูล: บริษัทจัดการกองทุน</a:t>
            </a:r>
          </a:p>
        </p:txBody>
      </p:sp>
    </p:spTree>
    <p:extLst>
      <p:ext uri="{BB962C8B-B14F-4D97-AF65-F5344CB8AC3E}">
        <p14:creationId xmlns:p14="http://schemas.microsoft.com/office/powerpoint/2010/main" val="33125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81A6-59BA-4E8F-870C-6FC4B05230E9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476672"/>
            <a:ext cx="7139135" cy="504056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th-TH" b="1" dirty="0" smtClean="0"/>
              <a:t>ตัวอย่างการคำนวณเงินที่ต้องใช้ในวัยเกษียณ</a:t>
            </a:r>
            <a:endParaRPr lang="en-GB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264696" cy="451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43608" y="5590981"/>
            <a:ext cx="4535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ที่มาของข้อมูล: </a:t>
            </a:r>
            <a:r>
              <a:rPr lang="th-TH" b="1" dirty="0" smtClean="0"/>
              <a:t>คู่มือสร้างสุขวัยเกษียณ (อลิศรา ฮัววานิช) </a:t>
            </a:r>
          </a:p>
          <a:p>
            <a:r>
              <a:rPr lang="th-TH" b="1" dirty="0"/>
              <a:t> </a:t>
            </a:r>
            <a:r>
              <a:rPr lang="th-TH" b="1" dirty="0" smtClean="0"/>
              <a:t>                     ศูนย์ส่งเสริมการพัฒนาความรู้ตลาดทุน </a:t>
            </a:r>
            <a:r>
              <a:rPr lang="en-GB" sz="1200" b="1" dirty="0" smtClean="0"/>
              <a:t>(TSI)</a:t>
            </a:r>
            <a:endParaRPr lang="th-TH" sz="1200" b="1" dirty="0"/>
          </a:p>
        </p:txBody>
      </p:sp>
    </p:spTree>
    <p:extLst>
      <p:ext uri="{BB962C8B-B14F-4D97-AF65-F5344CB8AC3E}">
        <p14:creationId xmlns:p14="http://schemas.microsoft.com/office/powerpoint/2010/main" val="3707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7046</TotalTime>
  <Words>90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Clarity</vt:lpstr>
      <vt:lpstr>Worksheet</vt:lpstr>
      <vt:lpstr>PowerPoint Presentation</vt:lpstr>
      <vt:lpstr>PowerPoint Presentation</vt:lpstr>
      <vt:lpstr>   ภาพรวมการจัดสรรเงินลงทุนของกองทุนสำรองเลี้ยงชีพ</vt:lpstr>
      <vt:lpstr>   ภาพรวมการจัดสรรเงินลงทุนของกองทุนสำรองเลี้ยงชีพ</vt:lpstr>
      <vt:lpstr>   ภาพรวมการจัดสรรเงินลงทุนของกองทุนสำรองเลี้ยงชีพ</vt:lpstr>
      <vt:lpstr>   ตัวอย่างการคำนวณเงินที่ต้องใช้ในวัยเกษียณ</vt:lpstr>
    </vt:vector>
  </TitlesOfParts>
  <Company>TISCO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Fixed Income Strategy</dc:title>
  <dc:creator>Narathorn Charukunvanich</dc:creator>
  <cp:lastModifiedBy>Surachai Pornchaitipparut</cp:lastModifiedBy>
  <cp:revision>997</cp:revision>
  <cp:lastPrinted>2016-05-23T04:07:45Z</cp:lastPrinted>
  <dcterms:created xsi:type="dcterms:W3CDTF">2013-08-08T06:50:49Z</dcterms:created>
  <dcterms:modified xsi:type="dcterms:W3CDTF">2016-05-23T11:26:48Z</dcterms:modified>
</cp:coreProperties>
</file>